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67" r:id="rId2"/>
  </p:sldIdLst>
  <p:sldSz cx="365760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30" d="100"/>
          <a:sy n="30" d="100"/>
        </p:scale>
        <p:origin x="398"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489452"/>
            <a:ext cx="31089600" cy="9550400"/>
          </a:xfrm>
        </p:spPr>
        <p:txBody>
          <a:bodyPr anchor="b"/>
          <a:lstStyle>
            <a:lvl1pPr algn="ctr">
              <a:defRPr sz="24000"/>
            </a:lvl1pPr>
          </a:lstStyle>
          <a:p>
            <a:r>
              <a:rPr lang="ja-JP" altLang="en-US"/>
              <a:t>マスター タイトルの書式設定</a:t>
            </a:r>
            <a:endParaRPr lang="en-US" dirty="0"/>
          </a:p>
        </p:txBody>
      </p:sp>
      <p:sp>
        <p:nvSpPr>
          <p:cNvPr id="3" name="Subtitle 2"/>
          <p:cNvSpPr>
            <a:spLocks noGrp="1"/>
          </p:cNvSpPr>
          <p:nvPr>
            <p:ph type="subTitle" idx="1"/>
          </p:nvPr>
        </p:nvSpPr>
        <p:spPr>
          <a:xfrm>
            <a:off x="4572000" y="14408152"/>
            <a:ext cx="27432000" cy="6623048"/>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1187873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203063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460500"/>
            <a:ext cx="7886700" cy="2324735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14602" y="1460500"/>
            <a:ext cx="23202900" cy="2324735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4194799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15" name="Text Placeholder 5">
            <a:extLst>
              <a:ext uri="{FF2B5EF4-FFF2-40B4-BE49-F238E27FC236}">
                <a16:creationId xmlns:a16="http://schemas.microsoft.com/office/drawing/2014/main" id="{B76DA044-9AB5-4202-A6CB-38943971084C}"/>
              </a:ext>
            </a:extLst>
          </p:cNvPr>
          <p:cNvSpPr>
            <a:spLocks noGrp="1"/>
          </p:cNvSpPr>
          <p:nvPr>
            <p:ph type="body" sz="quarter" idx="20" hasCustomPrompt="1"/>
          </p:nvPr>
        </p:nvSpPr>
        <p:spPr>
          <a:xfrm>
            <a:off x="685506" y="12555540"/>
            <a:ext cx="7709540" cy="576000"/>
          </a:xfrm>
          <a:prstGeom prst="rect">
            <a:avLst/>
          </a:prstGeom>
          <a:solidFill>
            <a:schemeClr val="accent5"/>
          </a:solidFill>
          <a:ln>
            <a:noFill/>
          </a:ln>
        </p:spPr>
        <p:txBody>
          <a:bodyPr wrap="square" lIns="91436" tIns="91436" rIns="91436" bIns="91436" anchor="ctr" anchorCtr="0">
            <a:noAutofit/>
          </a:bodyPr>
          <a:lstStyle>
            <a:lvl1pPr marL="0" indent="0" algn="l">
              <a:buNone/>
              <a:defRPr sz="3324" b="1" u="none" baseline="0">
                <a:solidFill>
                  <a:schemeClr val="bg1"/>
                </a:solidFill>
                <a:latin typeface="Helvetica" pitchFamily="2" charset="0"/>
              </a:defRPr>
            </a:lvl1pPr>
          </a:lstStyle>
          <a:p>
            <a:pPr lvl="0"/>
            <a:r>
              <a:rPr lang="en-US" noProof="0"/>
              <a:t>(click to edit)  OBJECTIVES</a:t>
            </a:r>
          </a:p>
        </p:txBody>
      </p:sp>
      <p:sp>
        <p:nvSpPr>
          <p:cNvPr id="16" name="Text Placeholder 3">
            <a:extLst>
              <a:ext uri="{FF2B5EF4-FFF2-40B4-BE49-F238E27FC236}">
                <a16:creationId xmlns:a16="http://schemas.microsoft.com/office/drawing/2014/main" id="{AEB48921-C8F5-4A6F-B8CD-B891D7CF7815}"/>
              </a:ext>
            </a:extLst>
          </p:cNvPr>
          <p:cNvSpPr>
            <a:spLocks noGrp="1"/>
          </p:cNvSpPr>
          <p:nvPr>
            <p:ph type="body" sz="quarter" idx="96" hasCustomPrompt="1"/>
          </p:nvPr>
        </p:nvSpPr>
        <p:spPr>
          <a:xfrm>
            <a:off x="661306" y="13182028"/>
            <a:ext cx="7709540" cy="576000"/>
          </a:xfrm>
          <a:prstGeom prst="rect">
            <a:avLst/>
          </a:prstGeom>
        </p:spPr>
        <p:txBody>
          <a:bodyPr wrap="square" lIns="228589" tIns="228589" rIns="228589" bIns="228589" anchor="ctr" anchorCtr="0">
            <a:noAutofit/>
          </a:bodyPr>
          <a:lstStyle>
            <a:lvl1pPr marL="0" indent="0">
              <a:buNone/>
              <a:defRPr sz="3324">
                <a:solidFill>
                  <a:schemeClr val="tx2"/>
                </a:solidFill>
                <a:latin typeface="Helvetica" pitchFamily="2" charset="0"/>
                <a:cs typeface="Times New Roman" pitchFamily="18" charset="0"/>
              </a:defRPr>
            </a:lvl1pPr>
            <a:lvl2pPr marL="1980968" indent="-761912">
              <a:defRPr sz="3336">
                <a:latin typeface="Trebuchet MS" pitchFamily="34" charset="0"/>
              </a:defRPr>
            </a:lvl2pPr>
            <a:lvl3pPr marL="2742880" indent="-761912">
              <a:defRPr sz="3336">
                <a:latin typeface="Trebuchet MS" pitchFamily="34" charset="0"/>
              </a:defRPr>
            </a:lvl3pPr>
            <a:lvl4pPr marL="3580980" indent="-838100">
              <a:defRPr sz="3336">
                <a:latin typeface="Trebuchet MS" pitchFamily="34" charset="0"/>
              </a:defRPr>
            </a:lvl4pPr>
            <a:lvl5pPr marL="4190508" indent="-609532">
              <a:defRPr sz="3336">
                <a:latin typeface="Trebuchet MS" pitchFamily="34" charset="0"/>
              </a:defRPr>
            </a:lvl5pPr>
          </a:lstStyle>
          <a:p>
            <a:pPr lvl="0"/>
            <a:r>
              <a:rPr lang="en-US" noProof="0"/>
              <a:t>Type in or paste your text here</a:t>
            </a:r>
          </a:p>
        </p:txBody>
      </p:sp>
      <p:sp>
        <p:nvSpPr>
          <p:cNvPr id="17" name="Text Placeholder 5">
            <a:extLst>
              <a:ext uri="{FF2B5EF4-FFF2-40B4-BE49-F238E27FC236}">
                <a16:creationId xmlns:a16="http://schemas.microsoft.com/office/drawing/2014/main" id="{D74BCDE7-AD26-4222-A1D3-67DFF7EB5B9A}"/>
              </a:ext>
            </a:extLst>
          </p:cNvPr>
          <p:cNvSpPr>
            <a:spLocks noGrp="1"/>
          </p:cNvSpPr>
          <p:nvPr>
            <p:ph type="body" sz="quarter" idx="154" hasCustomPrompt="1"/>
          </p:nvPr>
        </p:nvSpPr>
        <p:spPr>
          <a:xfrm>
            <a:off x="9859822" y="5417676"/>
            <a:ext cx="7709540" cy="576000"/>
          </a:xfrm>
          <a:prstGeom prst="rect">
            <a:avLst/>
          </a:prstGeom>
          <a:solidFill>
            <a:schemeClr val="accent5"/>
          </a:solidFill>
          <a:ln>
            <a:noFill/>
          </a:ln>
        </p:spPr>
        <p:txBody>
          <a:bodyPr wrap="square" lIns="91436" tIns="91436" rIns="91436" bIns="91436" anchor="ctr" anchorCtr="0">
            <a:noAutofit/>
          </a:bodyPr>
          <a:lstStyle>
            <a:lvl1pPr marL="0" indent="0" algn="l">
              <a:buNone/>
              <a:defRPr sz="3324" b="1" u="none" baseline="0">
                <a:solidFill>
                  <a:schemeClr val="bg1"/>
                </a:solidFill>
                <a:latin typeface="Helvetica" pitchFamily="2" charset="0"/>
              </a:defRPr>
            </a:lvl1pPr>
          </a:lstStyle>
          <a:p>
            <a:pPr lvl="0"/>
            <a:r>
              <a:rPr lang="en-US" noProof="0"/>
              <a:t>(click)  MATERIALS &amp; METHODS</a:t>
            </a:r>
          </a:p>
        </p:txBody>
      </p:sp>
      <p:sp>
        <p:nvSpPr>
          <p:cNvPr id="18" name="Text Placeholder 3">
            <a:extLst>
              <a:ext uri="{FF2B5EF4-FFF2-40B4-BE49-F238E27FC236}">
                <a16:creationId xmlns:a16="http://schemas.microsoft.com/office/drawing/2014/main" id="{CCEFBCD2-8F13-46A5-9EAE-D127FF498845}"/>
              </a:ext>
            </a:extLst>
          </p:cNvPr>
          <p:cNvSpPr>
            <a:spLocks noGrp="1"/>
          </p:cNvSpPr>
          <p:nvPr>
            <p:ph type="body" sz="quarter" idx="155" hasCustomPrompt="1"/>
          </p:nvPr>
        </p:nvSpPr>
        <p:spPr>
          <a:xfrm>
            <a:off x="9835622" y="6044164"/>
            <a:ext cx="7709540" cy="576000"/>
          </a:xfrm>
          <a:prstGeom prst="rect">
            <a:avLst/>
          </a:prstGeom>
        </p:spPr>
        <p:txBody>
          <a:bodyPr wrap="square" lIns="228589" tIns="228589" rIns="228589" bIns="228589" anchor="ctr" anchorCtr="0">
            <a:noAutofit/>
          </a:bodyPr>
          <a:lstStyle>
            <a:lvl1pPr marL="0" indent="0">
              <a:lnSpc>
                <a:spcPct val="100000"/>
              </a:lnSpc>
              <a:spcBef>
                <a:spcPts val="2216"/>
              </a:spcBef>
              <a:buNone/>
              <a:defRPr sz="3324">
                <a:solidFill>
                  <a:schemeClr val="tx2"/>
                </a:solidFill>
                <a:latin typeface="Arial" panose="020B0604020202020204" pitchFamily="34" charset="0"/>
                <a:cs typeface="Arial" panose="020B0604020202020204" pitchFamily="34" charset="0"/>
              </a:defRPr>
            </a:lvl1pPr>
            <a:lvl2pPr marL="1980968" indent="-761912">
              <a:defRPr sz="3336">
                <a:latin typeface="Trebuchet MS" pitchFamily="34" charset="0"/>
              </a:defRPr>
            </a:lvl2pPr>
            <a:lvl3pPr marL="2742880" indent="-761912">
              <a:defRPr sz="3336">
                <a:latin typeface="Trebuchet MS" pitchFamily="34" charset="0"/>
              </a:defRPr>
            </a:lvl3pPr>
            <a:lvl4pPr marL="3580980" indent="-838100">
              <a:defRPr sz="3336">
                <a:latin typeface="Trebuchet MS" pitchFamily="34" charset="0"/>
              </a:defRPr>
            </a:lvl4pPr>
            <a:lvl5pPr marL="4190508" indent="-609532">
              <a:defRPr sz="3336">
                <a:latin typeface="Trebuchet MS" pitchFamily="34" charset="0"/>
              </a:defRPr>
            </a:lvl5pPr>
          </a:lstStyle>
          <a:p>
            <a:pPr lvl="0"/>
            <a:r>
              <a:rPr lang="en-US" noProof="0" dirty="0"/>
              <a:t>Type in or paste your text here</a:t>
            </a:r>
          </a:p>
        </p:txBody>
      </p:sp>
      <p:sp>
        <p:nvSpPr>
          <p:cNvPr id="19" name="Text Placeholder 5">
            <a:extLst>
              <a:ext uri="{FF2B5EF4-FFF2-40B4-BE49-F238E27FC236}">
                <a16:creationId xmlns:a16="http://schemas.microsoft.com/office/drawing/2014/main" id="{C50BD292-6AEF-4009-9A59-294BC83887B1}"/>
              </a:ext>
            </a:extLst>
          </p:cNvPr>
          <p:cNvSpPr>
            <a:spLocks noGrp="1"/>
          </p:cNvSpPr>
          <p:nvPr>
            <p:ph type="body" sz="quarter" idx="156" hasCustomPrompt="1"/>
          </p:nvPr>
        </p:nvSpPr>
        <p:spPr>
          <a:xfrm>
            <a:off x="19198986" y="5417676"/>
            <a:ext cx="7709540" cy="576000"/>
          </a:xfrm>
          <a:prstGeom prst="rect">
            <a:avLst/>
          </a:prstGeom>
          <a:solidFill>
            <a:schemeClr val="accent5"/>
          </a:solidFill>
          <a:ln>
            <a:noFill/>
          </a:ln>
        </p:spPr>
        <p:txBody>
          <a:bodyPr wrap="square" lIns="91436" tIns="91436" rIns="91436" bIns="91436" anchor="ctr" anchorCtr="0">
            <a:noAutofit/>
          </a:bodyPr>
          <a:lstStyle>
            <a:lvl1pPr marL="0" indent="0" algn="l">
              <a:buNone/>
              <a:defRPr sz="3324" b="1" u="none" baseline="0">
                <a:solidFill>
                  <a:schemeClr val="bg1"/>
                </a:solidFill>
                <a:latin typeface="Arial" panose="020B0604020202020204" pitchFamily="34" charset="0"/>
                <a:cs typeface="Arial" panose="020B0604020202020204" pitchFamily="34" charset="0"/>
              </a:defRPr>
            </a:lvl1pPr>
          </a:lstStyle>
          <a:p>
            <a:pPr lvl="0"/>
            <a:r>
              <a:rPr lang="en-US" noProof="0"/>
              <a:t>(click to edit)  RESULTS</a:t>
            </a:r>
          </a:p>
        </p:txBody>
      </p:sp>
      <p:sp>
        <p:nvSpPr>
          <p:cNvPr id="20" name="Text Placeholder 3">
            <a:extLst>
              <a:ext uri="{FF2B5EF4-FFF2-40B4-BE49-F238E27FC236}">
                <a16:creationId xmlns:a16="http://schemas.microsoft.com/office/drawing/2014/main" id="{1C3B98EE-9BC5-4A4E-8B27-AA960B1A93DC}"/>
              </a:ext>
            </a:extLst>
          </p:cNvPr>
          <p:cNvSpPr>
            <a:spLocks noGrp="1"/>
          </p:cNvSpPr>
          <p:nvPr>
            <p:ph type="body" sz="quarter" idx="157" hasCustomPrompt="1"/>
          </p:nvPr>
        </p:nvSpPr>
        <p:spPr>
          <a:xfrm>
            <a:off x="19174786" y="6044164"/>
            <a:ext cx="7709540" cy="576000"/>
          </a:xfrm>
          <a:prstGeom prst="rect">
            <a:avLst/>
          </a:prstGeom>
        </p:spPr>
        <p:txBody>
          <a:bodyPr wrap="square" lIns="228589" tIns="228589" rIns="228589" bIns="228589" anchor="ctr" anchorCtr="0">
            <a:noAutofit/>
          </a:bodyPr>
          <a:lstStyle>
            <a:lvl1pPr marL="0" indent="0">
              <a:buNone/>
              <a:defRPr sz="3324">
                <a:solidFill>
                  <a:schemeClr val="tx2"/>
                </a:solidFill>
                <a:latin typeface="Helvetica" pitchFamily="2" charset="0"/>
                <a:cs typeface="Times New Roman" pitchFamily="18" charset="0"/>
              </a:defRPr>
            </a:lvl1pPr>
            <a:lvl2pPr marL="1980968" indent="-761912">
              <a:defRPr sz="3336">
                <a:latin typeface="Trebuchet MS" pitchFamily="34" charset="0"/>
              </a:defRPr>
            </a:lvl2pPr>
            <a:lvl3pPr marL="2742880" indent="-761912">
              <a:defRPr sz="3336">
                <a:latin typeface="Trebuchet MS" pitchFamily="34" charset="0"/>
              </a:defRPr>
            </a:lvl3pPr>
            <a:lvl4pPr marL="3580980" indent="-838100">
              <a:defRPr sz="3336">
                <a:latin typeface="Trebuchet MS" pitchFamily="34" charset="0"/>
              </a:defRPr>
            </a:lvl4pPr>
            <a:lvl5pPr marL="4190508" indent="-609532">
              <a:defRPr sz="3336">
                <a:latin typeface="Trebuchet MS" pitchFamily="34" charset="0"/>
              </a:defRPr>
            </a:lvl5pPr>
          </a:lstStyle>
          <a:p>
            <a:pPr lvl="0"/>
            <a:r>
              <a:rPr lang="en-US" noProof="0"/>
              <a:t>Type in or paste your text here</a:t>
            </a:r>
          </a:p>
        </p:txBody>
      </p:sp>
      <p:sp>
        <p:nvSpPr>
          <p:cNvPr id="21" name="Text Placeholder 5">
            <a:extLst>
              <a:ext uri="{FF2B5EF4-FFF2-40B4-BE49-F238E27FC236}">
                <a16:creationId xmlns:a16="http://schemas.microsoft.com/office/drawing/2014/main" id="{EBA9E8D4-AE65-41E8-9B8A-912F1CBBFE9D}"/>
              </a:ext>
            </a:extLst>
          </p:cNvPr>
          <p:cNvSpPr>
            <a:spLocks noGrp="1"/>
          </p:cNvSpPr>
          <p:nvPr>
            <p:ph type="body" sz="quarter" idx="158" hasCustomPrompt="1"/>
          </p:nvPr>
        </p:nvSpPr>
        <p:spPr>
          <a:xfrm>
            <a:off x="28397502" y="5417676"/>
            <a:ext cx="7709540" cy="576000"/>
          </a:xfrm>
          <a:prstGeom prst="rect">
            <a:avLst/>
          </a:prstGeom>
          <a:solidFill>
            <a:schemeClr val="accent5"/>
          </a:solidFill>
          <a:ln>
            <a:noFill/>
          </a:ln>
        </p:spPr>
        <p:txBody>
          <a:bodyPr wrap="square" lIns="91436" tIns="91436" rIns="91436" bIns="91436" anchor="ctr" anchorCtr="0">
            <a:noAutofit/>
          </a:bodyPr>
          <a:lstStyle>
            <a:lvl1pPr marL="0" indent="0" algn="l">
              <a:buNone/>
              <a:defRPr sz="3324" b="1" u="none" baseline="0">
                <a:solidFill>
                  <a:schemeClr val="bg1"/>
                </a:solidFill>
                <a:latin typeface="Arial" panose="020B0604020202020204" pitchFamily="34" charset="0"/>
                <a:cs typeface="Arial" panose="020B0604020202020204" pitchFamily="34" charset="0"/>
              </a:defRPr>
            </a:lvl1pPr>
          </a:lstStyle>
          <a:p>
            <a:pPr lvl="0"/>
            <a:r>
              <a:rPr lang="en-US" noProof="0"/>
              <a:t>(click to edit)  CONCLUSIONS</a:t>
            </a:r>
          </a:p>
        </p:txBody>
      </p:sp>
      <p:sp>
        <p:nvSpPr>
          <p:cNvPr id="22" name="Text Placeholder 3">
            <a:extLst>
              <a:ext uri="{FF2B5EF4-FFF2-40B4-BE49-F238E27FC236}">
                <a16:creationId xmlns:a16="http://schemas.microsoft.com/office/drawing/2014/main" id="{62135838-997B-4B69-A58B-042FFFE088F9}"/>
              </a:ext>
            </a:extLst>
          </p:cNvPr>
          <p:cNvSpPr>
            <a:spLocks noGrp="1"/>
          </p:cNvSpPr>
          <p:nvPr>
            <p:ph type="body" sz="quarter" idx="159" hasCustomPrompt="1"/>
          </p:nvPr>
        </p:nvSpPr>
        <p:spPr>
          <a:xfrm>
            <a:off x="28373298" y="6044164"/>
            <a:ext cx="7709540" cy="576000"/>
          </a:xfrm>
          <a:prstGeom prst="rect">
            <a:avLst/>
          </a:prstGeom>
        </p:spPr>
        <p:txBody>
          <a:bodyPr wrap="square" lIns="228589" tIns="228589" rIns="228589" bIns="228589" anchor="ctr" anchorCtr="0">
            <a:noAutofit/>
          </a:bodyPr>
          <a:lstStyle>
            <a:lvl1pPr marL="0" indent="0">
              <a:buNone/>
              <a:defRPr sz="3324">
                <a:solidFill>
                  <a:schemeClr val="tx2"/>
                </a:solidFill>
                <a:latin typeface="Arial" panose="020B0604020202020204" pitchFamily="34" charset="0"/>
                <a:cs typeface="Arial" panose="020B0604020202020204" pitchFamily="34" charset="0"/>
              </a:defRPr>
            </a:lvl1pPr>
            <a:lvl2pPr marL="1980968" indent="-761912">
              <a:defRPr sz="3336">
                <a:latin typeface="Trebuchet MS" pitchFamily="34" charset="0"/>
              </a:defRPr>
            </a:lvl2pPr>
            <a:lvl3pPr marL="2742880" indent="-761912">
              <a:defRPr sz="3336">
                <a:latin typeface="Trebuchet MS" pitchFamily="34" charset="0"/>
              </a:defRPr>
            </a:lvl3pPr>
            <a:lvl4pPr marL="3580980" indent="-838100">
              <a:defRPr sz="3336">
                <a:latin typeface="Trebuchet MS" pitchFamily="34" charset="0"/>
              </a:defRPr>
            </a:lvl4pPr>
            <a:lvl5pPr marL="4190508" indent="-609532">
              <a:defRPr sz="3336">
                <a:latin typeface="Trebuchet MS" pitchFamily="34" charset="0"/>
              </a:defRPr>
            </a:lvl5pPr>
          </a:lstStyle>
          <a:p>
            <a:pPr lvl="0"/>
            <a:r>
              <a:rPr lang="en-US" noProof="0"/>
              <a:t>Type in or paste your text here</a:t>
            </a:r>
          </a:p>
        </p:txBody>
      </p:sp>
      <p:sp>
        <p:nvSpPr>
          <p:cNvPr id="23" name="Text Placeholder 5">
            <a:extLst>
              <a:ext uri="{FF2B5EF4-FFF2-40B4-BE49-F238E27FC236}">
                <a16:creationId xmlns:a16="http://schemas.microsoft.com/office/drawing/2014/main" id="{EAC21668-91E5-4B75-A612-F3F55BD7C611}"/>
              </a:ext>
            </a:extLst>
          </p:cNvPr>
          <p:cNvSpPr>
            <a:spLocks noGrp="1"/>
          </p:cNvSpPr>
          <p:nvPr>
            <p:ph type="body" sz="quarter" idx="160" hasCustomPrompt="1"/>
          </p:nvPr>
        </p:nvSpPr>
        <p:spPr>
          <a:xfrm>
            <a:off x="28397502" y="13770880"/>
            <a:ext cx="7709540" cy="576000"/>
          </a:xfrm>
          <a:prstGeom prst="rect">
            <a:avLst/>
          </a:prstGeom>
          <a:solidFill>
            <a:schemeClr val="accent5"/>
          </a:solidFill>
          <a:ln>
            <a:noFill/>
          </a:ln>
        </p:spPr>
        <p:txBody>
          <a:bodyPr wrap="square" lIns="91436" tIns="91436" rIns="91436" bIns="91436" anchor="ctr" anchorCtr="0">
            <a:noAutofit/>
          </a:bodyPr>
          <a:lstStyle>
            <a:lvl1pPr marL="0" indent="0" algn="l">
              <a:buNone/>
              <a:defRPr sz="3324" b="1" u="none" baseline="0">
                <a:solidFill>
                  <a:schemeClr val="bg1"/>
                </a:solidFill>
                <a:latin typeface="Arial" panose="020B0604020202020204" pitchFamily="34" charset="0"/>
                <a:cs typeface="Arial" panose="020B0604020202020204" pitchFamily="34" charset="0"/>
              </a:defRPr>
            </a:lvl1pPr>
          </a:lstStyle>
          <a:p>
            <a:pPr lvl="0"/>
            <a:r>
              <a:rPr lang="en-US" noProof="0"/>
              <a:t>(click to edit)  REFERENCES</a:t>
            </a:r>
          </a:p>
        </p:txBody>
      </p:sp>
      <p:sp>
        <p:nvSpPr>
          <p:cNvPr id="24" name="Text Placeholder 3">
            <a:extLst>
              <a:ext uri="{FF2B5EF4-FFF2-40B4-BE49-F238E27FC236}">
                <a16:creationId xmlns:a16="http://schemas.microsoft.com/office/drawing/2014/main" id="{5FD09A9D-150C-46AE-B343-EDFC90B36D87}"/>
              </a:ext>
            </a:extLst>
          </p:cNvPr>
          <p:cNvSpPr>
            <a:spLocks noGrp="1"/>
          </p:cNvSpPr>
          <p:nvPr>
            <p:ph type="body" sz="quarter" idx="161" hasCustomPrompt="1"/>
          </p:nvPr>
        </p:nvSpPr>
        <p:spPr>
          <a:xfrm>
            <a:off x="28373298" y="14397368"/>
            <a:ext cx="7709540" cy="576000"/>
          </a:xfrm>
          <a:prstGeom prst="rect">
            <a:avLst/>
          </a:prstGeom>
        </p:spPr>
        <p:txBody>
          <a:bodyPr wrap="square" lIns="228589" tIns="228589" rIns="228589" bIns="228589" anchor="ctr" anchorCtr="0">
            <a:noAutofit/>
          </a:bodyPr>
          <a:lstStyle>
            <a:lvl1pPr marL="0" indent="0">
              <a:buNone/>
              <a:defRPr sz="3324">
                <a:solidFill>
                  <a:schemeClr val="tx2"/>
                </a:solidFill>
                <a:latin typeface="Arial" panose="020B0604020202020204" pitchFamily="34" charset="0"/>
                <a:cs typeface="Arial" panose="020B0604020202020204" pitchFamily="34" charset="0"/>
              </a:defRPr>
            </a:lvl1pPr>
            <a:lvl2pPr marL="1980968" indent="-761912">
              <a:defRPr sz="3336">
                <a:latin typeface="Trebuchet MS" pitchFamily="34" charset="0"/>
              </a:defRPr>
            </a:lvl2pPr>
            <a:lvl3pPr marL="2742880" indent="-761912">
              <a:defRPr sz="3336">
                <a:latin typeface="Trebuchet MS" pitchFamily="34" charset="0"/>
              </a:defRPr>
            </a:lvl3pPr>
            <a:lvl4pPr marL="3580980" indent="-838100">
              <a:defRPr sz="3336">
                <a:latin typeface="Trebuchet MS" pitchFamily="34" charset="0"/>
              </a:defRPr>
            </a:lvl4pPr>
            <a:lvl5pPr marL="4190508" indent="-609532">
              <a:defRPr sz="3336">
                <a:latin typeface="Trebuchet MS" pitchFamily="34" charset="0"/>
              </a:defRPr>
            </a:lvl5pPr>
          </a:lstStyle>
          <a:p>
            <a:pPr lvl="0"/>
            <a:r>
              <a:rPr lang="en-US" noProof="0"/>
              <a:t>Type in or paste your text here</a:t>
            </a:r>
          </a:p>
        </p:txBody>
      </p:sp>
      <p:sp>
        <p:nvSpPr>
          <p:cNvPr id="31" name="テキスト プレースホルダー 30">
            <a:extLst>
              <a:ext uri="{FF2B5EF4-FFF2-40B4-BE49-F238E27FC236}">
                <a16:creationId xmlns:a16="http://schemas.microsoft.com/office/drawing/2014/main" id="{9B5C0D41-A456-4C87-8E21-EAFA4B84DF00}"/>
              </a:ext>
            </a:extLst>
          </p:cNvPr>
          <p:cNvSpPr>
            <a:spLocks noGrp="1"/>
          </p:cNvSpPr>
          <p:nvPr>
            <p:ph type="body" sz="quarter" idx="162" hasCustomPrompt="1"/>
          </p:nvPr>
        </p:nvSpPr>
        <p:spPr>
          <a:xfrm>
            <a:off x="3720122" y="100056"/>
            <a:ext cx="30138412" cy="2304000"/>
          </a:xfrm>
          <a:prstGeom prst="rect">
            <a:avLst/>
          </a:prstGeom>
        </p:spPr>
        <p:txBody>
          <a:bodyPr lIns="72000" tIns="36000" rIns="72000" bIns="36000" anchor="ctr"/>
          <a:lstStyle>
            <a:lvl1pPr marL="0" marR="0" indent="0" algn="l" defTabSz="3376332" rtl="0" eaLnBrk="1" fontAlgn="auto" latinLnBrk="0" hangingPunct="1">
              <a:lnSpc>
                <a:spcPct val="90000"/>
              </a:lnSpc>
              <a:spcBef>
                <a:spcPts val="3692"/>
              </a:spcBef>
              <a:spcAft>
                <a:spcPts val="0"/>
              </a:spcAft>
              <a:buClrTx/>
              <a:buSzTx/>
              <a:buFont typeface="Arial" panose="020B0604020202020204" pitchFamily="34" charset="0"/>
              <a:buNone/>
              <a:tabLst/>
              <a:defRPr sz="8860" baseline="0">
                <a:solidFill>
                  <a:schemeClr val="tx1"/>
                </a:solidFill>
                <a:latin typeface="Arial" panose="020B0604020202020204" pitchFamily="34" charset="0"/>
                <a:cs typeface="Arial" panose="020B0604020202020204" pitchFamily="34" charset="0"/>
              </a:defRPr>
            </a:lvl1pPr>
            <a:lvl5pPr marL="6752660" indent="0">
              <a:buNone/>
              <a:defRPr/>
            </a:lvl5pPr>
          </a:lstStyle>
          <a:p>
            <a:pPr marL="0" marR="0" lvl="0" indent="0" algn="l" defTabSz="3376332" rtl="0" eaLnBrk="1" fontAlgn="auto" latinLnBrk="0" hangingPunct="1">
              <a:lnSpc>
                <a:spcPct val="90000"/>
              </a:lnSpc>
              <a:spcBef>
                <a:spcPts val="3692"/>
              </a:spcBef>
              <a:spcAft>
                <a:spcPts val="0"/>
              </a:spcAft>
              <a:buClrTx/>
              <a:buSzTx/>
              <a:buFont typeface="Arial" panose="020B0604020202020204" pitchFamily="34" charset="0"/>
              <a:buNone/>
              <a:tabLst/>
              <a:defRPr/>
            </a:pPr>
            <a:r>
              <a:rPr kumimoji="1" lang="en-US" altLang="ja-JP" sz="1034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Click here to add title</a:t>
            </a:r>
            <a:endParaRPr lang="en-US" altLang="ja-JP" sz="10340" noProof="0" dirty="0">
              <a:latin typeface="Arial" panose="020B0604020202020204" pitchFamily="34" charset="0"/>
              <a:cs typeface="Arial" panose="020B0604020202020204" pitchFamily="34" charset="0"/>
            </a:endParaRPr>
          </a:p>
        </p:txBody>
      </p:sp>
      <p:sp>
        <p:nvSpPr>
          <p:cNvPr id="33" name="テキスト プレースホルダー 32">
            <a:extLst>
              <a:ext uri="{FF2B5EF4-FFF2-40B4-BE49-F238E27FC236}">
                <a16:creationId xmlns:a16="http://schemas.microsoft.com/office/drawing/2014/main" id="{D6E120D8-2348-4862-B33F-8932BB08743F}"/>
              </a:ext>
            </a:extLst>
          </p:cNvPr>
          <p:cNvSpPr>
            <a:spLocks noGrp="1"/>
          </p:cNvSpPr>
          <p:nvPr>
            <p:ph type="body" sz="quarter" idx="163" hasCustomPrompt="1"/>
          </p:nvPr>
        </p:nvSpPr>
        <p:spPr>
          <a:xfrm>
            <a:off x="3720120" y="2505276"/>
            <a:ext cx="30138416" cy="944272"/>
          </a:xfrm>
          <a:prstGeom prst="rect">
            <a:avLst/>
          </a:prstGeom>
        </p:spPr>
        <p:txBody>
          <a:bodyPr/>
          <a:lstStyle>
            <a:lvl1pPr marL="0" marR="0" indent="0" algn="l" defTabSz="3376332" rtl="0" eaLnBrk="1" fontAlgn="auto" latinLnBrk="0" hangingPunct="1">
              <a:lnSpc>
                <a:spcPct val="100000"/>
              </a:lnSpc>
              <a:spcBef>
                <a:spcPts val="0"/>
              </a:spcBef>
              <a:spcAft>
                <a:spcPts val="0"/>
              </a:spcAft>
              <a:buClrTx/>
              <a:buSzTx/>
              <a:buFontTx/>
              <a:buNone/>
              <a:tabLst/>
              <a:defRPr sz="3324">
                <a:solidFill>
                  <a:schemeClr val="tx1"/>
                </a:solidFill>
                <a:latin typeface="Arial" panose="020B0604020202020204" pitchFamily="34" charset="0"/>
                <a:cs typeface="Arial" panose="020B0604020202020204" pitchFamily="34" charset="0"/>
              </a:defRPr>
            </a:lvl1pPr>
          </a:lstStyle>
          <a:p>
            <a:pPr marL="0" marR="0" lvl="0" indent="0" algn="l" defTabSz="3376332" rtl="0" eaLnBrk="1" fontAlgn="auto" latinLnBrk="0" hangingPunct="1">
              <a:lnSpc>
                <a:spcPct val="100000"/>
              </a:lnSpc>
              <a:spcBef>
                <a:spcPts val="0"/>
              </a:spcBef>
              <a:spcAft>
                <a:spcPts val="0"/>
              </a:spcAft>
              <a:buClrTx/>
              <a:buSzTx/>
              <a:buFontTx/>
              <a:buNone/>
              <a:tabLst/>
              <a:defRPr/>
            </a:pPr>
            <a:r>
              <a:rPr kumimoji="1" lang="en-US" altLang="ja-JP" sz="3324"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Click here to add authors</a:t>
            </a:r>
          </a:p>
        </p:txBody>
      </p:sp>
      <p:sp>
        <p:nvSpPr>
          <p:cNvPr id="34" name="テキスト プレースホルダー 32">
            <a:extLst>
              <a:ext uri="{FF2B5EF4-FFF2-40B4-BE49-F238E27FC236}">
                <a16:creationId xmlns:a16="http://schemas.microsoft.com/office/drawing/2014/main" id="{B784FA21-753B-4D14-AAAA-11E62EEA5FC3}"/>
              </a:ext>
            </a:extLst>
          </p:cNvPr>
          <p:cNvSpPr>
            <a:spLocks noGrp="1"/>
          </p:cNvSpPr>
          <p:nvPr>
            <p:ph type="body" sz="quarter" idx="164" hasCustomPrompt="1"/>
          </p:nvPr>
        </p:nvSpPr>
        <p:spPr>
          <a:xfrm>
            <a:off x="3720120" y="3500038"/>
            <a:ext cx="30138416" cy="1246372"/>
          </a:xfrm>
          <a:prstGeom prst="rect">
            <a:avLst/>
          </a:prstGeom>
        </p:spPr>
        <p:txBody>
          <a:bodyPr/>
          <a:lstStyle>
            <a:lvl1pPr marL="0" marR="0" indent="0" algn="l" defTabSz="3376332" rtl="0" eaLnBrk="1" fontAlgn="auto" latinLnBrk="0" hangingPunct="1">
              <a:lnSpc>
                <a:spcPct val="100000"/>
              </a:lnSpc>
              <a:spcBef>
                <a:spcPts val="0"/>
              </a:spcBef>
              <a:spcAft>
                <a:spcPts val="0"/>
              </a:spcAft>
              <a:buClrTx/>
              <a:buSzTx/>
              <a:buFontTx/>
              <a:buNone/>
              <a:tabLst/>
              <a:defRPr sz="3324">
                <a:solidFill>
                  <a:schemeClr val="tx1"/>
                </a:solidFill>
                <a:latin typeface="Arial" panose="020B0604020202020204" pitchFamily="34" charset="0"/>
                <a:cs typeface="Arial" panose="020B0604020202020204" pitchFamily="34" charset="0"/>
              </a:defRPr>
            </a:lvl1pPr>
          </a:lstStyle>
          <a:p>
            <a:pPr lvl="0"/>
            <a:r>
              <a:rPr lang="en-US" altLang="ja-JP" sz="3324" noProof="0"/>
              <a:t>Click here to add affiliations</a:t>
            </a:r>
          </a:p>
        </p:txBody>
      </p:sp>
      <p:sp>
        <p:nvSpPr>
          <p:cNvPr id="36" name="テキスト プレースホルダー 35">
            <a:extLst>
              <a:ext uri="{FF2B5EF4-FFF2-40B4-BE49-F238E27FC236}">
                <a16:creationId xmlns:a16="http://schemas.microsoft.com/office/drawing/2014/main" id="{F7D13848-EC04-41D1-959A-97E4925072EC}"/>
              </a:ext>
            </a:extLst>
          </p:cNvPr>
          <p:cNvSpPr>
            <a:spLocks noGrp="1"/>
          </p:cNvSpPr>
          <p:nvPr>
            <p:ph type="body" sz="quarter" idx="165" hasCustomPrompt="1"/>
          </p:nvPr>
        </p:nvSpPr>
        <p:spPr>
          <a:xfrm>
            <a:off x="0" y="351306"/>
            <a:ext cx="3720120" cy="1801508"/>
          </a:xfrm>
          <a:prstGeom prst="rect">
            <a:avLst/>
          </a:prstGeom>
        </p:spPr>
        <p:txBody>
          <a:bodyPr/>
          <a:lstStyle>
            <a:lvl1pPr marL="0" indent="0" algn="ctr">
              <a:buNone/>
              <a:defRPr sz="10340" b="1" spc="-368" baseline="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defRPr>
            </a:lvl1pPr>
          </a:lstStyle>
          <a:p>
            <a:r>
              <a:rPr kumimoji="1" lang="en-US" altLang="ja-JP" sz="10340" noProof="0" dirty="0">
                <a:solidFill>
                  <a:schemeClr val="tx1"/>
                </a:solidFill>
                <a:latin typeface="Arial" panose="020B0604020202020204" pitchFamily="34" charset="0"/>
                <a:cs typeface="Arial" panose="020B0604020202020204" pitchFamily="34" charset="0"/>
              </a:rPr>
              <a:t>P###</a:t>
            </a:r>
          </a:p>
        </p:txBody>
      </p:sp>
      <p:sp>
        <p:nvSpPr>
          <p:cNvPr id="38" name="テキスト プレースホルダー 37">
            <a:extLst>
              <a:ext uri="{FF2B5EF4-FFF2-40B4-BE49-F238E27FC236}">
                <a16:creationId xmlns:a16="http://schemas.microsoft.com/office/drawing/2014/main" id="{C69647B6-70C6-4DA8-8011-0E2CD85A598B}"/>
              </a:ext>
            </a:extLst>
          </p:cNvPr>
          <p:cNvSpPr>
            <a:spLocks noGrp="1"/>
          </p:cNvSpPr>
          <p:nvPr>
            <p:ph type="body" sz="quarter" idx="166" hasCustomPrompt="1"/>
          </p:nvPr>
        </p:nvSpPr>
        <p:spPr>
          <a:xfrm>
            <a:off x="685506" y="5305776"/>
            <a:ext cx="7709540" cy="6912000"/>
          </a:xfrm>
          <a:prstGeom prst="rect">
            <a:avLst/>
          </a:prstGeom>
          <a:solidFill>
            <a:schemeClr val="bg1">
              <a:lumMod val="95000"/>
            </a:schemeClr>
          </a:solidFill>
        </p:spPr>
        <p:txBody>
          <a:bodyPr/>
          <a:lstStyle>
            <a:lvl1pPr marL="0" indent="0">
              <a:lnSpc>
                <a:spcPct val="100000"/>
              </a:lnSpc>
              <a:buNone/>
              <a:defRPr sz="3324">
                <a:latin typeface="Arial" panose="020B0604020202020204" pitchFamily="34" charset="0"/>
                <a:cs typeface="Arial" panose="020B0604020202020204" pitchFamily="34" charset="0"/>
              </a:defRPr>
            </a:lvl1pPr>
          </a:lstStyle>
          <a:p>
            <a:pPr lvl="0"/>
            <a:r>
              <a:rPr kumimoji="1" lang="en-US" altLang="ja-JP" noProof="0" dirty="0"/>
              <a:t>Introduction or Abstract</a:t>
            </a:r>
          </a:p>
          <a:p>
            <a:pPr lvl="0"/>
            <a:endParaRPr kumimoji="1" lang="en-US" altLang="ja-JP" noProof="0" dirty="0"/>
          </a:p>
          <a:p>
            <a:pPr lvl="0"/>
            <a:endParaRPr kumimoji="1" lang="en-US" altLang="ja-JP" noProof="0" dirty="0"/>
          </a:p>
        </p:txBody>
      </p:sp>
    </p:spTree>
    <p:extLst>
      <p:ext uri="{BB962C8B-B14F-4D97-AF65-F5344CB8AC3E}">
        <p14:creationId xmlns:p14="http://schemas.microsoft.com/office/powerpoint/2010/main" val="1682411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1034964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495552" y="6838958"/>
            <a:ext cx="31546800" cy="11410948"/>
          </a:xfrm>
        </p:spPr>
        <p:txBody>
          <a:bodyPr anchor="b"/>
          <a:lstStyle>
            <a:lvl1pPr>
              <a:defRPr sz="2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495552" y="18357858"/>
            <a:ext cx="31546800" cy="600074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2407004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14600" y="7302500"/>
            <a:ext cx="15544800" cy="174053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8516600" y="7302500"/>
            <a:ext cx="15544800" cy="174053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2828152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519364" y="1460506"/>
            <a:ext cx="31546800" cy="530225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19368" y="6724652"/>
            <a:ext cx="15473360"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ja-JP" altLang="en-US"/>
              <a:t>マスター テキストの書式設定</a:t>
            </a:r>
          </a:p>
        </p:txBody>
      </p:sp>
      <p:sp>
        <p:nvSpPr>
          <p:cNvPr id="4" name="Content Placeholder 3"/>
          <p:cNvSpPr>
            <a:spLocks noGrp="1"/>
          </p:cNvSpPr>
          <p:nvPr>
            <p:ph sz="half" idx="2"/>
          </p:nvPr>
        </p:nvSpPr>
        <p:spPr>
          <a:xfrm>
            <a:off x="2519368" y="10020300"/>
            <a:ext cx="15473360" cy="147383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8516602" y="6724652"/>
            <a:ext cx="15549564"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ja-JP" altLang="en-US"/>
              <a:t>マスター テキストの書式設定</a:t>
            </a:r>
          </a:p>
        </p:txBody>
      </p:sp>
      <p:sp>
        <p:nvSpPr>
          <p:cNvPr id="6" name="Content Placeholder 5"/>
          <p:cNvSpPr>
            <a:spLocks noGrp="1"/>
          </p:cNvSpPr>
          <p:nvPr>
            <p:ph sz="quarter" idx="4"/>
          </p:nvPr>
        </p:nvSpPr>
        <p:spPr>
          <a:xfrm>
            <a:off x="18516602" y="10020300"/>
            <a:ext cx="15549564" cy="147383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2797610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1627715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13680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ja-JP" altLang="en-US"/>
              <a:t>マスター タイトルの書式設定</a:t>
            </a:r>
            <a:endParaRPr lang="en-US" dirty="0"/>
          </a:p>
        </p:txBody>
      </p:sp>
      <p:sp>
        <p:nvSpPr>
          <p:cNvPr id="3" name="Content Placeholder 2"/>
          <p:cNvSpPr>
            <a:spLocks noGrp="1"/>
          </p:cNvSpPr>
          <p:nvPr>
            <p:ph idx="1"/>
          </p:nvPr>
        </p:nvSpPr>
        <p:spPr>
          <a:xfrm>
            <a:off x="15549564" y="3949706"/>
            <a:ext cx="18516600" cy="194945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45972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549564" y="3949706"/>
            <a:ext cx="18516600" cy="19494500"/>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5E9B82-D494-455B-99EC-A7E8413C21BF}" type="datetimeFigureOut">
              <a:rPr kumimoji="1" lang="ja-JP" altLang="en-US" smtClean="0"/>
              <a:t>2021/9/8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46252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460506"/>
            <a:ext cx="31546800" cy="530225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14600" y="7302500"/>
            <a:ext cx="31546800" cy="1740535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514600" y="25425406"/>
            <a:ext cx="8229600" cy="1460500"/>
          </a:xfrm>
          <a:prstGeom prst="rect">
            <a:avLst/>
          </a:prstGeom>
        </p:spPr>
        <p:txBody>
          <a:bodyPr vert="horz" lIns="91440" tIns="45720" rIns="91440" bIns="45720" rtlCol="0" anchor="ctr"/>
          <a:lstStyle>
            <a:lvl1pPr algn="l">
              <a:defRPr sz="4800">
                <a:solidFill>
                  <a:schemeClr val="tx1">
                    <a:tint val="75000"/>
                  </a:schemeClr>
                </a:solidFill>
              </a:defRPr>
            </a:lvl1pPr>
          </a:lstStyle>
          <a:p>
            <a:fld id="{F15E9B82-D494-455B-99EC-A7E8413C21BF}" type="datetimeFigureOut">
              <a:rPr kumimoji="1" lang="ja-JP" altLang="en-US" smtClean="0"/>
              <a:t>2021/9/8</a:t>
            </a:fld>
            <a:endParaRPr kumimoji="1" lang="ja-JP" altLang="en-US"/>
          </a:p>
        </p:txBody>
      </p:sp>
      <p:sp>
        <p:nvSpPr>
          <p:cNvPr id="5" name="Footer Placeholder 4"/>
          <p:cNvSpPr>
            <a:spLocks noGrp="1"/>
          </p:cNvSpPr>
          <p:nvPr>
            <p:ph type="ftr" sz="quarter" idx="3"/>
          </p:nvPr>
        </p:nvSpPr>
        <p:spPr>
          <a:xfrm>
            <a:off x="12115800" y="25425406"/>
            <a:ext cx="12344400" cy="1460500"/>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5831800" y="25425406"/>
            <a:ext cx="8229600" cy="1460500"/>
          </a:xfrm>
          <a:prstGeom prst="rect">
            <a:avLst/>
          </a:prstGeom>
        </p:spPr>
        <p:txBody>
          <a:bodyPr vert="horz" lIns="91440" tIns="45720" rIns="91440" bIns="45720" rtlCol="0" anchor="ctr"/>
          <a:lstStyle>
            <a:lvl1pPr algn="r">
              <a:defRPr sz="4800">
                <a:solidFill>
                  <a:schemeClr val="tx1">
                    <a:tint val="75000"/>
                  </a:schemeClr>
                </a:solidFill>
              </a:defRPr>
            </a:lvl1pPr>
          </a:lstStyle>
          <a:p>
            <a:fld id="{6C2578CF-E63A-4EDB-A456-72BEA54FB4B3}" type="slidenum">
              <a:rPr kumimoji="1" lang="ja-JP" altLang="en-US" smtClean="0"/>
              <a:t>‹#›</a:t>
            </a:fld>
            <a:endParaRPr kumimoji="1" lang="ja-JP" altLang="en-US"/>
          </a:p>
        </p:txBody>
      </p:sp>
    </p:spTree>
    <p:extLst>
      <p:ext uri="{BB962C8B-B14F-4D97-AF65-F5344CB8AC3E}">
        <p14:creationId xmlns:p14="http://schemas.microsoft.com/office/powerpoint/2010/main" val="397026570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3657600" rtl="0" eaLnBrk="1" latinLnBrk="0" hangingPunct="1">
        <a:lnSpc>
          <a:spcPct val="90000"/>
        </a:lnSpc>
        <a:spcBef>
          <a:spcPct val="0"/>
        </a:spcBef>
        <a:buNone/>
        <a:defRPr kumimoji="1"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kumimoji="1"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kumimoji="1"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kumimoji="1"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kumimoji="1"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kumimoji="1"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kumimoji="1"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kumimoji="1"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kumimoji="1"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kumimoji="1" sz="7200" kern="1200">
          <a:solidFill>
            <a:schemeClr val="tx1"/>
          </a:solidFill>
          <a:latin typeface="+mn-lt"/>
          <a:ea typeface="+mn-ea"/>
          <a:cs typeface="+mn-cs"/>
        </a:defRPr>
      </a:lvl9pPr>
    </p:bodyStyle>
    <p:otherStyle>
      <a:defPPr>
        <a:defRPr lang="en-US"/>
      </a:defPPr>
      <a:lvl1pPr marL="0" algn="l" defTabSz="3657600" rtl="0" eaLnBrk="1" latinLnBrk="0" hangingPunct="1">
        <a:defRPr kumimoji="1" sz="7200" kern="1200">
          <a:solidFill>
            <a:schemeClr val="tx1"/>
          </a:solidFill>
          <a:latin typeface="+mn-lt"/>
          <a:ea typeface="+mn-ea"/>
          <a:cs typeface="+mn-cs"/>
        </a:defRPr>
      </a:lvl1pPr>
      <a:lvl2pPr marL="1828800" algn="l" defTabSz="3657600" rtl="0" eaLnBrk="1" latinLnBrk="0" hangingPunct="1">
        <a:defRPr kumimoji="1" sz="7200" kern="1200">
          <a:solidFill>
            <a:schemeClr val="tx1"/>
          </a:solidFill>
          <a:latin typeface="+mn-lt"/>
          <a:ea typeface="+mn-ea"/>
          <a:cs typeface="+mn-cs"/>
        </a:defRPr>
      </a:lvl2pPr>
      <a:lvl3pPr marL="3657600" algn="l" defTabSz="3657600" rtl="0" eaLnBrk="1" latinLnBrk="0" hangingPunct="1">
        <a:defRPr kumimoji="1" sz="7200" kern="1200">
          <a:solidFill>
            <a:schemeClr val="tx1"/>
          </a:solidFill>
          <a:latin typeface="+mn-lt"/>
          <a:ea typeface="+mn-ea"/>
          <a:cs typeface="+mn-cs"/>
        </a:defRPr>
      </a:lvl3pPr>
      <a:lvl4pPr marL="5486400" algn="l" defTabSz="3657600" rtl="0" eaLnBrk="1" latinLnBrk="0" hangingPunct="1">
        <a:defRPr kumimoji="1" sz="7200" kern="1200">
          <a:solidFill>
            <a:schemeClr val="tx1"/>
          </a:solidFill>
          <a:latin typeface="+mn-lt"/>
          <a:ea typeface="+mn-ea"/>
          <a:cs typeface="+mn-cs"/>
        </a:defRPr>
      </a:lvl4pPr>
      <a:lvl5pPr marL="7315200" algn="l" defTabSz="3657600" rtl="0" eaLnBrk="1" latinLnBrk="0" hangingPunct="1">
        <a:defRPr kumimoji="1" sz="7200" kern="1200">
          <a:solidFill>
            <a:schemeClr val="tx1"/>
          </a:solidFill>
          <a:latin typeface="+mn-lt"/>
          <a:ea typeface="+mn-ea"/>
          <a:cs typeface="+mn-cs"/>
        </a:defRPr>
      </a:lvl5pPr>
      <a:lvl6pPr marL="9144000" algn="l" defTabSz="3657600" rtl="0" eaLnBrk="1" latinLnBrk="0" hangingPunct="1">
        <a:defRPr kumimoji="1" sz="7200" kern="1200">
          <a:solidFill>
            <a:schemeClr val="tx1"/>
          </a:solidFill>
          <a:latin typeface="+mn-lt"/>
          <a:ea typeface="+mn-ea"/>
          <a:cs typeface="+mn-cs"/>
        </a:defRPr>
      </a:lvl6pPr>
      <a:lvl7pPr marL="10972800" algn="l" defTabSz="3657600" rtl="0" eaLnBrk="1" latinLnBrk="0" hangingPunct="1">
        <a:defRPr kumimoji="1" sz="7200" kern="1200">
          <a:solidFill>
            <a:schemeClr val="tx1"/>
          </a:solidFill>
          <a:latin typeface="+mn-lt"/>
          <a:ea typeface="+mn-ea"/>
          <a:cs typeface="+mn-cs"/>
        </a:defRPr>
      </a:lvl7pPr>
      <a:lvl8pPr marL="12801600" algn="l" defTabSz="3657600" rtl="0" eaLnBrk="1" latinLnBrk="0" hangingPunct="1">
        <a:defRPr kumimoji="1" sz="7200" kern="1200">
          <a:solidFill>
            <a:schemeClr val="tx1"/>
          </a:solidFill>
          <a:latin typeface="+mn-lt"/>
          <a:ea typeface="+mn-ea"/>
          <a:cs typeface="+mn-cs"/>
        </a:defRPr>
      </a:lvl8pPr>
      <a:lvl9pPr marL="14630400" algn="l" defTabSz="3657600" rtl="0" eaLnBrk="1" latinLnBrk="0" hangingPunct="1">
        <a:defRPr kumimoji="1"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83A136B-BFC5-4F1B-9E66-985FD8964FC8}"/>
              </a:ext>
            </a:extLst>
          </p:cNvPr>
          <p:cNvSpPr>
            <a:spLocks noGrp="1"/>
          </p:cNvSpPr>
          <p:nvPr>
            <p:ph type="body" sz="quarter" idx="20"/>
          </p:nvPr>
        </p:nvSpPr>
        <p:spPr>
          <a:xfrm>
            <a:off x="562920" y="12655848"/>
            <a:ext cx="7975384" cy="664616"/>
          </a:xfrm>
          <a:solidFill>
            <a:schemeClr val="accent2"/>
          </a:solidFill>
        </p:spPr>
        <p:txBody>
          <a:bodyPr wrap="none"/>
          <a:lstStyle/>
          <a:p>
            <a:endParaRPr lang="en-US" sz="3876" dirty="0">
              <a:latin typeface="Arial" panose="020B0604020202020204" pitchFamily="34" charset="0"/>
              <a:cs typeface="Arial" panose="020B0604020202020204" pitchFamily="34" charset="0"/>
            </a:endParaRPr>
          </a:p>
        </p:txBody>
      </p:sp>
      <p:sp>
        <p:nvSpPr>
          <p:cNvPr id="3" name="テキスト プレースホルダー 2">
            <a:extLst>
              <a:ext uri="{FF2B5EF4-FFF2-40B4-BE49-F238E27FC236}">
                <a16:creationId xmlns:a16="http://schemas.microsoft.com/office/drawing/2014/main" id="{EB3ED355-9CF8-4188-A6D6-C3DFD115D471}"/>
              </a:ext>
            </a:extLst>
          </p:cNvPr>
          <p:cNvSpPr>
            <a:spLocks noGrp="1"/>
          </p:cNvSpPr>
          <p:nvPr>
            <p:ph type="body" sz="quarter" idx="96"/>
          </p:nvPr>
        </p:nvSpPr>
        <p:spPr>
          <a:xfrm>
            <a:off x="553764" y="13536692"/>
            <a:ext cx="7975384" cy="664616"/>
          </a:xfrm>
        </p:spPr>
        <p:txBody>
          <a:bodyPr vert="horz" wrap="square" lIns="265848" tIns="265848" rIns="265848" bIns="265848" rtlCol="0" anchor="ctr" anchorCtr="0">
            <a:noAutofit/>
          </a:bodyPr>
          <a:lstStyle/>
          <a:p>
            <a:endParaRPr lang="en-US" sz="3876" dirty="0">
              <a:latin typeface="Arial" panose="020B0604020202020204" pitchFamily="34" charset="0"/>
              <a:cs typeface="Arial" panose="020B0604020202020204" pitchFamily="34" charset="0"/>
            </a:endParaRPr>
          </a:p>
        </p:txBody>
      </p:sp>
      <p:sp>
        <p:nvSpPr>
          <p:cNvPr id="4" name="テキスト プレースホルダー 3">
            <a:extLst>
              <a:ext uri="{FF2B5EF4-FFF2-40B4-BE49-F238E27FC236}">
                <a16:creationId xmlns:a16="http://schemas.microsoft.com/office/drawing/2014/main" id="{E1E6A281-76DD-400D-A235-00F692542EC4}"/>
              </a:ext>
            </a:extLst>
          </p:cNvPr>
          <p:cNvSpPr>
            <a:spLocks noGrp="1"/>
          </p:cNvSpPr>
          <p:nvPr>
            <p:ph type="body" sz="quarter" idx="154"/>
          </p:nvPr>
        </p:nvSpPr>
        <p:spPr>
          <a:xfrm>
            <a:off x="9666852" y="6056014"/>
            <a:ext cx="7975384" cy="665076"/>
          </a:xfrm>
          <a:solidFill>
            <a:schemeClr val="accent2"/>
          </a:solidFill>
        </p:spPr>
        <p:txBody>
          <a:bodyPr wrap="none"/>
          <a:lstStyle/>
          <a:p>
            <a:endParaRPr lang="en-US" sz="3876" dirty="0">
              <a:latin typeface="Arial" panose="020B0604020202020204" pitchFamily="34" charset="0"/>
              <a:cs typeface="Arial" panose="020B0604020202020204" pitchFamily="34" charset="0"/>
            </a:endParaRPr>
          </a:p>
        </p:txBody>
      </p:sp>
      <p:sp>
        <p:nvSpPr>
          <p:cNvPr id="5" name="テキスト プレースホルダー 4">
            <a:extLst>
              <a:ext uri="{FF2B5EF4-FFF2-40B4-BE49-F238E27FC236}">
                <a16:creationId xmlns:a16="http://schemas.microsoft.com/office/drawing/2014/main" id="{BE1D4E4D-A02E-4B3D-8279-1EB71688EC68}"/>
              </a:ext>
            </a:extLst>
          </p:cNvPr>
          <p:cNvSpPr>
            <a:spLocks noGrp="1"/>
          </p:cNvSpPr>
          <p:nvPr>
            <p:ph type="body" sz="quarter" idx="155"/>
          </p:nvPr>
        </p:nvSpPr>
        <p:spPr>
          <a:xfrm>
            <a:off x="9649196" y="6912676"/>
            <a:ext cx="7975384" cy="664616"/>
          </a:xfrm>
        </p:spPr>
        <p:txBody>
          <a:bodyPr vert="horz" wrap="square" lIns="265848" tIns="265848" rIns="265848" bIns="265848" rtlCol="0" anchor="ctr" anchorCtr="0">
            <a:noAutofit/>
          </a:bodyPr>
          <a:lstStyle/>
          <a:p>
            <a:endParaRPr lang="en-US" sz="3876" dirty="0"/>
          </a:p>
        </p:txBody>
      </p:sp>
      <p:sp>
        <p:nvSpPr>
          <p:cNvPr id="6" name="テキスト プレースホルダー 5">
            <a:extLst>
              <a:ext uri="{FF2B5EF4-FFF2-40B4-BE49-F238E27FC236}">
                <a16:creationId xmlns:a16="http://schemas.microsoft.com/office/drawing/2014/main" id="{51F3C90E-7166-4D29-8D59-F3EACCFEBE66}"/>
              </a:ext>
            </a:extLst>
          </p:cNvPr>
          <p:cNvSpPr>
            <a:spLocks noGrp="1"/>
          </p:cNvSpPr>
          <p:nvPr>
            <p:ph type="body" sz="quarter" idx="156"/>
          </p:nvPr>
        </p:nvSpPr>
        <p:spPr>
          <a:xfrm>
            <a:off x="19023348" y="6056008"/>
            <a:ext cx="7975384" cy="665072"/>
          </a:xfrm>
          <a:solidFill>
            <a:schemeClr val="accent2"/>
          </a:solidFill>
        </p:spPr>
        <p:txBody>
          <a:bodyPr wrap="none"/>
          <a:lstStyle/>
          <a:p>
            <a:endParaRPr lang="en-US" sz="3876" dirty="0"/>
          </a:p>
        </p:txBody>
      </p:sp>
      <p:sp>
        <p:nvSpPr>
          <p:cNvPr id="7" name="テキスト プレースホルダー 6">
            <a:extLst>
              <a:ext uri="{FF2B5EF4-FFF2-40B4-BE49-F238E27FC236}">
                <a16:creationId xmlns:a16="http://schemas.microsoft.com/office/drawing/2014/main" id="{0372B8DA-FC17-46AB-82BF-6AB69A1CD0EE}"/>
              </a:ext>
            </a:extLst>
          </p:cNvPr>
          <p:cNvSpPr>
            <a:spLocks noGrp="1"/>
          </p:cNvSpPr>
          <p:nvPr>
            <p:ph type="body" sz="quarter" idx="157"/>
          </p:nvPr>
        </p:nvSpPr>
        <p:spPr>
          <a:xfrm>
            <a:off x="19044844" y="6920416"/>
            <a:ext cx="7975384" cy="664616"/>
          </a:xfrm>
        </p:spPr>
        <p:txBody>
          <a:bodyPr vert="horz" wrap="square" lIns="265848" tIns="265848" rIns="265848" bIns="265848" rtlCol="0" anchor="ctr" anchorCtr="0">
            <a:noAutofit/>
          </a:bodyPr>
          <a:lstStyle/>
          <a:p>
            <a:endParaRPr lang="en-US" sz="3876" dirty="0">
              <a:latin typeface="Arial" panose="020B0604020202020204" pitchFamily="34" charset="0"/>
              <a:cs typeface="Arial" panose="020B0604020202020204" pitchFamily="34" charset="0"/>
            </a:endParaRPr>
          </a:p>
        </p:txBody>
      </p:sp>
      <p:sp>
        <p:nvSpPr>
          <p:cNvPr id="8" name="テキスト プレースホルダー 7">
            <a:extLst>
              <a:ext uri="{FF2B5EF4-FFF2-40B4-BE49-F238E27FC236}">
                <a16:creationId xmlns:a16="http://schemas.microsoft.com/office/drawing/2014/main" id="{1E0B4B72-F0C0-44DA-821F-7EEC8140EBEB}"/>
              </a:ext>
            </a:extLst>
          </p:cNvPr>
          <p:cNvSpPr>
            <a:spLocks noGrp="1"/>
          </p:cNvSpPr>
          <p:nvPr>
            <p:ph type="body" sz="quarter" idx="158"/>
          </p:nvPr>
        </p:nvSpPr>
        <p:spPr>
          <a:xfrm>
            <a:off x="28131656" y="6037672"/>
            <a:ext cx="7975384" cy="664616"/>
          </a:xfrm>
          <a:solidFill>
            <a:schemeClr val="accent2"/>
          </a:solidFill>
        </p:spPr>
        <p:txBody>
          <a:bodyPr wrap="none"/>
          <a:lstStyle/>
          <a:p>
            <a:endParaRPr lang="en-US" sz="3876" dirty="0"/>
          </a:p>
        </p:txBody>
      </p:sp>
      <p:sp>
        <p:nvSpPr>
          <p:cNvPr id="9" name="テキスト プレースホルダー 8">
            <a:extLst>
              <a:ext uri="{FF2B5EF4-FFF2-40B4-BE49-F238E27FC236}">
                <a16:creationId xmlns:a16="http://schemas.microsoft.com/office/drawing/2014/main" id="{C527E822-31B2-4EB5-8A9E-AB49BA5B28D0}"/>
              </a:ext>
            </a:extLst>
          </p:cNvPr>
          <p:cNvSpPr>
            <a:spLocks noGrp="1"/>
          </p:cNvSpPr>
          <p:nvPr>
            <p:ph type="body" sz="quarter" idx="159"/>
          </p:nvPr>
        </p:nvSpPr>
        <p:spPr>
          <a:xfrm>
            <a:off x="28131656" y="6933520"/>
            <a:ext cx="7975384" cy="664616"/>
          </a:xfrm>
        </p:spPr>
        <p:txBody>
          <a:bodyPr vert="horz" wrap="square" lIns="265848" tIns="265848" rIns="265848" bIns="265848" rtlCol="0" anchor="ctr" anchorCtr="0">
            <a:noAutofit/>
          </a:bodyPr>
          <a:lstStyle/>
          <a:p>
            <a:endParaRPr lang="en-US" sz="3876" dirty="0"/>
          </a:p>
        </p:txBody>
      </p:sp>
      <p:sp>
        <p:nvSpPr>
          <p:cNvPr id="10" name="テキスト プレースホルダー 9">
            <a:extLst>
              <a:ext uri="{FF2B5EF4-FFF2-40B4-BE49-F238E27FC236}">
                <a16:creationId xmlns:a16="http://schemas.microsoft.com/office/drawing/2014/main" id="{824A8368-60C2-4095-B80E-FA7C3503C149}"/>
              </a:ext>
            </a:extLst>
          </p:cNvPr>
          <p:cNvSpPr>
            <a:spLocks noGrp="1"/>
          </p:cNvSpPr>
          <p:nvPr>
            <p:ph type="body" sz="quarter" idx="160"/>
          </p:nvPr>
        </p:nvSpPr>
        <p:spPr>
          <a:xfrm>
            <a:off x="28131656" y="13772036"/>
            <a:ext cx="7975384" cy="664616"/>
          </a:xfrm>
          <a:solidFill>
            <a:schemeClr val="accent2"/>
          </a:solidFill>
        </p:spPr>
        <p:txBody>
          <a:bodyPr wrap="none"/>
          <a:lstStyle/>
          <a:p>
            <a:endParaRPr lang="en-US" sz="3876" dirty="0"/>
          </a:p>
        </p:txBody>
      </p:sp>
      <p:sp>
        <p:nvSpPr>
          <p:cNvPr id="11" name="テキスト プレースホルダー 10">
            <a:extLst>
              <a:ext uri="{FF2B5EF4-FFF2-40B4-BE49-F238E27FC236}">
                <a16:creationId xmlns:a16="http://schemas.microsoft.com/office/drawing/2014/main" id="{DBA230DF-7BA3-4566-93CB-9404ABA6F791}"/>
              </a:ext>
            </a:extLst>
          </p:cNvPr>
          <p:cNvSpPr>
            <a:spLocks noGrp="1"/>
          </p:cNvSpPr>
          <p:nvPr>
            <p:ph type="body" sz="quarter" idx="161"/>
          </p:nvPr>
        </p:nvSpPr>
        <p:spPr>
          <a:xfrm>
            <a:off x="28127816" y="14664276"/>
            <a:ext cx="7975384" cy="664616"/>
          </a:xfrm>
        </p:spPr>
        <p:txBody>
          <a:bodyPr vert="horz" wrap="square" lIns="265848" tIns="265848" rIns="265848" bIns="265848" rtlCol="0" anchor="ctr" anchorCtr="0">
            <a:noAutofit/>
          </a:bodyPr>
          <a:lstStyle/>
          <a:p>
            <a:endParaRPr lang="en-US" sz="3876" dirty="0"/>
          </a:p>
        </p:txBody>
      </p:sp>
      <p:sp>
        <p:nvSpPr>
          <p:cNvPr id="12" name="テキスト プレースホルダー 11">
            <a:extLst>
              <a:ext uri="{FF2B5EF4-FFF2-40B4-BE49-F238E27FC236}">
                <a16:creationId xmlns:a16="http://schemas.microsoft.com/office/drawing/2014/main" id="{6C4F1B92-4A46-4E2C-9488-1B8AD3386510}"/>
              </a:ext>
            </a:extLst>
          </p:cNvPr>
          <p:cNvSpPr>
            <a:spLocks noGrp="1"/>
          </p:cNvSpPr>
          <p:nvPr>
            <p:ph type="body" sz="quarter" idx="162"/>
          </p:nvPr>
        </p:nvSpPr>
        <p:spPr>
          <a:xfrm>
            <a:off x="4656588" y="443948"/>
            <a:ext cx="30982944" cy="2726536"/>
          </a:xfrm>
        </p:spPr>
        <p:txBody>
          <a:bodyPr>
            <a:normAutofit/>
          </a:bodyPr>
          <a:lstStyle/>
          <a:p>
            <a:r>
              <a:rPr lang="en-US" sz="8800" dirty="0"/>
              <a:t>Poster Presentation Title </a:t>
            </a:r>
            <a:r>
              <a:rPr lang="en-US" sz="8800" dirty="0">
                <a:highlight>
                  <a:srgbClr val="FFFF00"/>
                </a:highlight>
              </a:rPr>
              <a:t>88pt</a:t>
            </a:r>
          </a:p>
        </p:txBody>
      </p:sp>
      <p:sp>
        <p:nvSpPr>
          <p:cNvPr id="13" name="テキスト プレースホルダー 12">
            <a:extLst>
              <a:ext uri="{FF2B5EF4-FFF2-40B4-BE49-F238E27FC236}">
                <a16:creationId xmlns:a16="http://schemas.microsoft.com/office/drawing/2014/main" id="{E72B4228-1B21-4F54-9771-D53098ED461C}"/>
              </a:ext>
            </a:extLst>
          </p:cNvPr>
          <p:cNvSpPr>
            <a:spLocks noGrp="1"/>
          </p:cNvSpPr>
          <p:nvPr>
            <p:ph type="body" sz="quarter" idx="163"/>
          </p:nvPr>
        </p:nvSpPr>
        <p:spPr>
          <a:xfrm>
            <a:off x="5909344" y="2572316"/>
            <a:ext cx="30138416" cy="1191816"/>
          </a:xfrm>
        </p:spPr>
        <p:txBody>
          <a:bodyPr>
            <a:normAutofit/>
          </a:bodyPr>
          <a:lstStyle/>
          <a:p>
            <a:r>
              <a:rPr lang="en-US" sz="4800" dirty="0"/>
              <a:t>John Osaka,</a:t>
            </a:r>
            <a:r>
              <a:rPr lang="en-US" sz="4800" baseline="30000" dirty="0"/>
              <a:t>1</a:t>
            </a:r>
            <a:r>
              <a:rPr lang="en-US" sz="4800" dirty="0"/>
              <a:t> Taro Machikane,</a:t>
            </a:r>
            <a:r>
              <a:rPr lang="en-US" sz="4800" baseline="30000" dirty="0"/>
              <a:t>2</a:t>
            </a:r>
            <a:r>
              <a:rPr lang="en-US" sz="4800" dirty="0"/>
              <a:t> Author Name</a:t>
            </a:r>
            <a:r>
              <a:rPr lang="en-US" sz="4800" baseline="30000" dirty="0"/>
              <a:t>3</a:t>
            </a:r>
            <a:r>
              <a:rPr lang="en-US" sz="4800" dirty="0"/>
              <a:t>  </a:t>
            </a:r>
            <a:r>
              <a:rPr lang="en-US" altLang="ja-JP" sz="4800" dirty="0">
                <a:highlight>
                  <a:srgbClr val="FFFF00"/>
                </a:highlight>
              </a:rPr>
              <a:t>48</a:t>
            </a:r>
            <a:r>
              <a:rPr lang="en-US" sz="4800" dirty="0">
                <a:highlight>
                  <a:srgbClr val="FFFF00"/>
                </a:highlight>
              </a:rPr>
              <a:t>pt</a:t>
            </a:r>
          </a:p>
        </p:txBody>
      </p:sp>
      <p:sp>
        <p:nvSpPr>
          <p:cNvPr id="14" name="テキスト プレースホルダー 13">
            <a:extLst>
              <a:ext uri="{FF2B5EF4-FFF2-40B4-BE49-F238E27FC236}">
                <a16:creationId xmlns:a16="http://schemas.microsoft.com/office/drawing/2014/main" id="{1560BBAF-EEBA-4B6D-8994-772DE48C2E40}"/>
              </a:ext>
            </a:extLst>
          </p:cNvPr>
          <p:cNvSpPr>
            <a:spLocks noGrp="1"/>
          </p:cNvSpPr>
          <p:nvPr>
            <p:ph type="body" sz="quarter" idx="164"/>
          </p:nvPr>
        </p:nvSpPr>
        <p:spPr>
          <a:xfrm>
            <a:off x="5909344" y="3686806"/>
            <a:ext cx="30138416" cy="1246372"/>
          </a:xfrm>
        </p:spPr>
        <p:txBody>
          <a:bodyPr>
            <a:normAutofit/>
          </a:bodyPr>
          <a:lstStyle/>
          <a:p>
            <a:r>
              <a:rPr lang="en-US" sz="4800" baseline="30000" dirty="0"/>
              <a:t>1</a:t>
            </a:r>
            <a:r>
              <a:rPr lang="en-US" sz="4800" dirty="0"/>
              <a:t>Affiliation name, address, </a:t>
            </a:r>
            <a:r>
              <a:rPr lang="en-US" sz="4800" baseline="30000" dirty="0"/>
              <a:t>2</a:t>
            </a:r>
            <a:r>
              <a:rPr lang="en-US" sz="4800" dirty="0"/>
              <a:t>Affiliation name, address, </a:t>
            </a:r>
            <a:r>
              <a:rPr lang="en-US" sz="4800" baseline="30000" dirty="0"/>
              <a:t>3</a:t>
            </a:r>
            <a:r>
              <a:rPr lang="en-US" sz="4800" dirty="0"/>
              <a:t>Affiliation name, address </a:t>
            </a:r>
            <a:r>
              <a:rPr lang="en-US" sz="4800" dirty="0">
                <a:highlight>
                  <a:srgbClr val="FFFF00"/>
                </a:highlight>
              </a:rPr>
              <a:t>48pt</a:t>
            </a:r>
          </a:p>
        </p:txBody>
      </p:sp>
      <p:sp>
        <p:nvSpPr>
          <p:cNvPr id="15" name="テキスト プレースホルダー 14">
            <a:extLst>
              <a:ext uri="{FF2B5EF4-FFF2-40B4-BE49-F238E27FC236}">
                <a16:creationId xmlns:a16="http://schemas.microsoft.com/office/drawing/2014/main" id="{06D8C0D6-F78C-49C7-939E-BE5544080AE1}"/>
              </a:ext>
            </a:extLst>
          </p:cNvPr>
          <p:cNvSpPr>
            <a:spLocks noGrp="1"/>
          </p:cNvSpPr>
          <p:nvPr>
            <p:ph type="body" sz="quarter" idx="165"/>
          </p:nvPr>
        </p:nvSpPr>
        <p:spPr>
          <a:xfrm>
            <a:off x="936468" y="831982"/>
            <a:ext cx="3720120" cy="1662932"/>
          </a:xfrm>
        </p:spPr>
        <p:txBody>
          <a:bodyPr>
            <a:noAutofit/>
          </a:bodyPr>
          <a:lstStyle/>
          <a:p>
            <a:r>
              <a:rPr lang="en-US" sz="10000" dirty="0">
                <a:effectLst/>
              </a:rPr>
              <a:t>P</a:t>
            </a:r>
            <a:r>
              <a:rPr lang="en-US" altLang="ja-JP" sz="10000" dirty="0">
                <a:effectLst/>
              </a:rPr>
              <a:t>-xx</a:t>
            </a:r>
            <a:endParaRPr lang="en-US" sz="10000" dirty="0">
              <a:effectLst/>
            </a:endParaRPr>
          </a:p>
        </p:txBody>
      </p:sp>
      <p:sp>
        <p:nvSpPr>
          <p:cNvPr id="16" name="テキスト プレースホルダー 15">
            <a:extLst>
              <a:ext uri="{FF2B5EF4-FFF2-40B4-BE49-F238E27FC236}">
                <a16:creationId xmlns:a16="http://schemas.microsoft.com/office/drawing/2014/main" id="{15DAEA71-C81E-4917-8E86-DD365F5992E9}"/>
              </a:ext>
            </a:extLst>
          </p:cNvPr>
          <p:cNvSpPr>
            <a:spLocks noGrp="1"/>
          </p:cNvSpPr>
          <p:nvPr>
            <p:ph type="body" sz="quarter" idx="166"/>
          </p:nvPr>
        </p:nvSpPr>
        <p:spPr>
          <a:xfrm>
            <a:off x="553764" y="5952694"/>
            <a:ext cx="7975384" cy="6380308"/>
          </a:xfrm>
        </p:spPr>
        <p:txBody>
          <a:bodyPr/>
          <a:lstStyle/>
          <a:p>
            <a:endParaRPr lang="en-US" sz="3876" dirty="0"/>
          </a:p>
        </p:txBody>
      </p:sp>
      <p:sp>
        <p:nvSpPr>
          <p:cNvPr id="17" name="テキスト ボックス 16">
            <a:extLst>
              <a:ext uri="{FF2B5EF4-FFF2-40B4-BE49-F238E27FC236}">
                <a16:creationId xmlns:a16="http://schemas.microsoft.com/office/drawing/2014/main" id="{DD57F020-A5A7-41C6-B3B7-E8299B7B6567}"/>
              </a:ext>
            </a:extLst>
          </p:cNvPr>
          <p:cNvSpPr txBox="1"/>
          <p:nvPr/>
        </p:nvSpPr>
        <p:spPr>
          <a:xfrm>
            <a:off x="9666856" y="7904284"/>
            <a:ext cx="7969408" cy="9633674"/>
          </a:xfrm>
          <a:prstGeom prst="rect">
            <a:avLst/>
          </a:prstGeom>
          <a:noFill/>
        </p:spPr>
        <p:txBody>
          <a:bodyPr wrap="square" lIns="265848" tIns="265848" rIns="265848" bIns="265848" rtlCol="0">
            <a:spAutoFit/>
          </a:bodyPr>
          <a:lstStyle/>
          <a:p>
            <a:pPr marL="465244" indent="-465244">
              <a:lnSpc>
                <a:spcPct val="110000"/>
              </a:lnSpc>
            </a:pPr>
            <a:r>
              <a:rPr lang="en-US" sz="3600" dirty="0">
                <a:latin typeface="Times New Roman" panose="02020603050405020304" pitchFamily="18" charset="0"/>
                <a:cs typeface="Times New Roman" panose="02020603050405020304" pitchFamily="18" charset="0"/>
              </a:rPr>
              <a:t>Rules for the Poster Layout</a:t>
            </a:r>
          </a:p>
          <a:p>
            <a:pPr marL="465244" indent="-465244">
              <a:lnSpc>
                <a:spcPct val="11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The poster consists of one-page and the size is W 101.6 cm x H 76.2 cm </a:t>
            </a:r>
            <a:r>
              <a:rPr lang="en-US" sz="3600" dirty="0">
                <a:solidFill>
                  <a:srgbClr val="FF0000"/>
                </a:solidFill>
                <a:latin typeface="Times New Roman" panose="02020603050405020304" pitchFamily="18" charset="0"/>
                <a:cs typeface="Times New Roman" panose="02020603050405020304" pitchFamily="18" charset="0"/>
              </a:rPr>
              <a:t>in landscape</a:t>
            </a:r>
            <a:r>
              <a:rPr lang="en-US" sz="3600" dirty="0">
                <a:latin typeface="Times New Roman" panose="02020603050405020304" pitchFamily="18" charset="0"/>
                <a:cs typeface="Times New Roman" panose="02020603050405020304" pitchFamily="18" charset="0"/>
              </a:rPr>
              <a:t> – not portrait.</a:t>
            </a:r>
          </a:p>
          <a:p>
            <a:pPr marL="465244" indent="-465244">
              <a:lnSpc>
                <a:spcPct val="11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The font size is must be </a:t>
            </a:r>
            <a:r>
              <a:rPr lang="en-US" sz="3600" dirty="0">
                <a:solidFill>
                  <a:srgbClr val="FF0000"/>
                </a:solidFill>
                <a:latin typeface="Times New Roman" panose="02020603050405020304" pitchFamily="18" charset="0"/>
                <a:cs typeface="Times New Roman" panose="02020603050405020304" pitchFamily="18" charset="0"/>
              </a:rPr>
              <a:t>larger than </a:t>
            </a:r>
            <a:r>
              <a:rPr lang="en-US" sz="3600" dirty="0">
                <a:solidFill>
                  <a:srgbClr val="FF0000"/>
                </a:solidFill>
                <a:highlight>
                  <a:srgbClr val="FFFF00"/>
                </a:highlight>
                <a:latin typeface="Times New Roman" panose="02020603050405020304" pitchFamily="18" charset="0"/>
                <a:cs typeface="Times New Roman" panose="02020603050405020304" pitchFamily="18" charset="0"/>
              </a:rPr>
              <a:t>36</a:t>
            </a:r>
            <a:r>
              <a:rPr lang="en-US" sz="3600" b="1" dirty="0">
                <a:solidFill>
                  <a:srgbClr val="FF0000"/>
                </a:solidFill>
                <a:highlight>
                  <a:srgbClr val="FFFF00"/>
                </a:highlight>
                <a:latin typeface="Times New Roman" panose="02020603050405020304" pitchFamily="18" charset="0"/>
                <a:cs typeface="Times New Roman" panose="02020603050405020304" pitchFamily="18" charset="0"/>
              </a:rPr>
              <a:t> point</a:t>
            </a:r>
            <a:r>
              <a:rPr lang="en-US" sz="3600" dirty="0">
                <a:highlight>
                  <a:srgbClr val="FFFF00"/>
                </a:highlight>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(recommended over 28 point) for display in sufficient resolution.</a:t>
            </a:r>
          </a:p>
          <a:p>
            <a:pPr marL="465244" indent="-465244">
              <a:lnSpc>
                <a:spcPct val="11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a:t>
            </a:r>
            <a:r>
              <a:rPr lang="en-US" sz="3600" dirty="0">
                <a:solidFill>
                  <a:srgbClr val="FF0000"/>
                </a:solidFill>
                <a:latin typeface="Times New Roman" panose="02020603050405020304" pitchFamily="18" charset="0"/>
                <a:cs typeface="Times New Roman" panose="02020603050405020304" pitchFamily="18" charset="0"/>
              </a:rPr>
              <a:t>Poster Number</a:t>
            </a:r>
            <a:r>
              <a:rPr lang="en-US" sz="3600" dirty="0">
                <a:latin typeface="Times New Roman" panose="02020603050405020304" pitchFamily="18" charset="0"/>
                <a:cs typeface="Times New Roman" panose="02020603050405020304" pitchFamily="18" charset="0"/>
              </a:rPr>
              <a:t>”</a:t>
            </a:r>
            <a:r>
              <a:rPr lang="en-US" sz="3600" dirty="0">
                <a:solidFill>
                  <a:srgbClr val="FF0000"/>
                </a:solidFill>
                <a:latin typeface="Times New Roman" panose="02020603050405020304" pitchFamily="18" charset="0"/>
                <a:cs typeface="Times New Roman" panose="02020603050405020304" pitchFamily="18" charset="0"/>
              </a:rPr>
              <a:t> must be  shown at the top left corner</a:t>
            </a:r>
            <a:r>
              <a:rPr lang="en-US" sz="3600" dirty="0">
                <a:latin typeface="Times New Roman" panose="02020603050405020304" pitchFamily="18" charset="0"/>
                <a:cs typeface="Times New Roman" panose="02020603050405020304" pitchFamily="18" charset="0"/>
              </a:rPr>
              <a:t> whose font size should be 100 point. Presentation title, names of authors and affiliations must be shown at the top of the poster, while you can freely change the other layout.</a:t>
            </a:r>
          </a:p>
        </p:txBody>
      </p:sp>
      <p:cxnSp>
        <p:nvCxnSpPr>
          <p:cNvPr id="21" name="Straight Connector 11">
            <a:extLst>
              <a:ext uri="{FF2B5EF4-FFF2-40B4-BE49-F238E27FC236}">
                <a16:creationId xmlns:a16="http://schemas.microsoft.com/office/drawing/2014/main" id="{DA971A51-7967-4F1B-8DB3-99E702E658D9}"/>
              </a:ext>
            </a:extLst>
          </p:cNvPr>
          <p:cNvCxnSpPr>
            <a:cxnSpLocks/>
          </p:cNvCxnSpPr>
          <p:nvPr/>
        </p:nvCxnSpPr>
        <p:spPr>
          <a:xfrm>
            <a:off x="9091564" y="5962414"/>
            <a:ext cx="0" cy="18875076"/>
          </a:xfrm>
          <a:prstGeom prst="line">
            <a:avLst/>
          </a:prstGeom>
          <a:ln w="19050" cap="rnd">
            <a:solidFill>
              <a:schemeClr val="bg1">
                <a:lumMod val="65000"/>
              </a:schemeClr>
            </a:solidFill>
            <a:prstDash val="sysDot"/>
          </a:ln>
        </p:spPr>
        <p:style>
          <a:lnRef idx="1">
            <a:schemeClr val="accent3"/>
          </a:lnRef>
          <a:fillRef idx="0">
            <a:schemeClr val="accent3"/>
          </a:fillRef>
          <a:effectRef idx="0">
            <a:schemeClr val="accent3"/>
          </a:effectRef>
          <a:fontRef idx="minor">
            <a:schemeClr val="tx1"/>
          </a:fontRef>
        </p:style>
      </p:cxnSp>
      <p:cxnSp>
        <p:nvCxnSpPr>
          <p:cNvPr id="22" name="Straight Connector 12">
            <a:extLst>
              <a:ext uri="{FF2B5EF4-FFF2-40B4-BE49-F238E27FC236}">
                <a16:creationId xmlns:a16="http://schemas.microsoft.com/office/drawing/2014/main" id="{06010677-619A-45BC-8863-F18BD8C3FFAF}"/>
              </a:ext>
            </a:extLst>
          </p:cNvPr>
          <p:cNvCxnSpPr>
            <a:cxnSpLocks/>
          </p:cNvCxnSpPr>
          <p:nvPr/>
        </p:nvCxnSpPr>
        <p:spPr>
          <a:xfrm>
            <a:off x="18332792" y="5962414"/>
            <a:ext cx="0" cy="18875076"/>
          </a:xfrm>
          <a:prstGeom prst="line">
            <a:avLst/>
          </a:prstGeom>
          <a:ln w="19050" cap="rnd">
            <a:solidFill>
              <a:schemeClr val="bg1">
                <a:lumMod val="65000"/>
              </a:schemeClr>
            </a:solidFill>
            <a:prstDash val="sysDot"/>
          </a:ln>
        </p:spPr>
        <p:style>
          <a:lnRef idx="1">
            <a:schemeClr val="accent3"/>
          </a:lnRef>
          <a:fillRef idx="0">
            <a:schemeClr val="accent3"/>
          </a:fillRef>
          <a:effectRef idx="0">
            <a:schemeClr val="accent3"/>
          </a:effectRef>
          <a:fontRef idx="minor">
            <a:schemeClr val="tx1"/>
          </a:fontRef>
        </p:style>
      </p:cxnSp>
      <p:cxnSp>
        <p:nvCxnSpPr>
          <p:cNvPr id="23" name="Straight Connector 13">
            <a:extLst>
              <a:ext uri="{FF2B5EF4-FFF2-40B4-BE49-F238E27FC236}">
                <a16:creationId xmlns:a16="http://schemas.microsoft.com/office/drawing/2014/main" id="{3B985366-E144-4FC3-B2CF-DA70619EDB95}"/>
              </a:ext>
            </a:extLst>
          </p:cNvPr>
          <p:cNvCxnSpPr>
            <a:cxnSpLocks/>
          </p:cNvCxnSpPr>
          <p:nvPr/>
        </p:nvCxnSpPr>
        <p:spPr>
          <a:xfrm>
            <a:off x="27574020" y="5962414"/>
            <a:ext cx="0" cy="18875076"/>
          </a:xfrm>
          <a:prstGeom prst="line">
            <a:avLst/>
          </a:prstGeom>
          <a:ln w="19050" cap="rnd">
            <a:solidFill>
              <a:schemeClr val="bg1">
                <a:lumMod val="65000"/>
              </a:schemeClr>
            </a:solidFill>
            <a:prstDash val="sysDot"/>
          </a:ln>
        </p:spPr>
        <p:style>
          <a:lnRef idx="1">
            <a:schemeClr val="accent3"/>
          </a:lnRef>
          <a:fillRef idx="0">
            <a:schemeClr val="accent3"/>
          </a:fillRef>
          <a:effectRef idx="0">
            <a:schemeClr val="accent3"/>
          </a:effectRef>
          <a:fontRef idx="minor">
            <a:schemeClr val="tx1"/>
          </a:fontRef>
        </p:style>
      </p:cxnSp>
      <p:cxnSp>
        <p:nvCxnSpPr>
          <p:cNvPr id="24" name="Straight Connector 10">
            <a:extLst>
              <a:ext uri="{FF2B5EF4-FFF2-40B4-BE49-F238E27FC236}">
                <a16:creationId xmlns:a16="http://schemas.microsoft.com/office/drawing/2014/main" id="{D38553C8-01BF-48C9-8F0C-3101738E3DB7}"/>
              </a:ext>
            </a:extLst>
          </p:cNvPr>
          <p:cNvCxnSpPr>
            <a:cxnSpLocks/>
          </p:cNvCxnSpPr>
          <p:nvPr/>
        </p:nvCxnSpPr>
        <p:spPr>
          <a:xfrm>
            <a:off x="0" y="25353808"/>
            <a:ext cx="36576000" cy="0"/>
          </a:xfrm>
          <a:prstGeom prst="line">
            <a:avLst/>
          </a:prstGeom>
          <a:ln>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
        <p:nvSpPr>
          <p:cNvPr id="25" name="テキスト ボックス 24">
            <a:extLst>
              <a:ext uri="{FF2B5EF4-FFF2-40B4-BE49-F238E27FC236}">
                <a16:creationId xmlns:a16="http://schemas.microsoft.com/office/drawing/2014/main" id="{215464ED-B401-4C47-9A8C-47FD061332A7}"/>
              </a:ext>
            </a:extLst>
          </p:cNvPr>
          <p:cNvSpPr txBox="1"/>
          <p:nvPr/>
        </p:nvSpPr>
        <p:spPr>
          <a:xfrm>
            <a:off x="19939000" y="25581443"/>
            <a:ext cx="15817047" cy="546625"/>
          </a:xfrm>
          <a:prstGeom prst="rect">
            <a:avLst/>
          </a:prstGeom>
          <a:noFill/>
        </p:spPr>
        <p:txBody>
          <a:bodyPr wrap="square" rtlCol="0">
            <a:spAutoFit/>
          </a:bodyPr>
          <a:lstStyle/>
          <a:p>
            <a:pPr algn="ctr"/>
            <a:r>
              <a:rPr kumimoji="1" lang="en-US" altLang="ja-JP" sz="2952" dirty="0"/>
              <a:t>13th International IUPAC Conference on Polymer-solvent Complexes and Intercalates, Osaka, Japan</a:t>
            </a:r>
            <a:endParaRPr kumimoji="1" lang="ja-JP" altLang="en-US" sz="2952" dirty="0"/>
          </a:p>
        </p:txBody>
      </p:sp>
      <p:sp>
        <p:nvSpPr>
          <p:cNvPr id="26" name="正方形/長方形 25">
            <a:extLst>
              <a:ext uri="{FF2B5EF4-FFF2-40B4-BE49-F238E27FC236}">
                <a16:creationId xmlns:a16="http://schemas.microsoft.com/office/drawing/2014/main" id="{49316430-8FDC-4305-A46E-FD41D6769A57}"/>
              </a:ext>
            </a:extLst>
          </p:cNvPr>
          <p:cNvSpPr/>
          <p:nvPr/>
        </p:nvSpPr>
        <p:spPr>
          <a:xfrm>
            <a:off x="553770" y="14703144"/>
            <a:ext cx="7841276" cy="2862322"/>
          </a:xfrm>
          <a:prstGeom prst="rect">
            <a:avLst/>
          </a:prstGeom>
        </p:spPr>
        <p:txBody>
          <a:bodyPr wrap="square">
            <a:spAutoFit/>
          </a:bodyPr>
          <a:lstStyle/>
          <a:p>
            <a:r>
              <a:rPr lang="en-US" altLang="ja-JP" sz="3600" b="1" dirty="0">
                <a:solidFill>
                  <a:srgbClr val="FF0000"/>
                </a:solidFill>
                <a:latin typeface="Times New Roman" panose="02020603050405020304" pitchFamily="18" charset="0"/>
                <a:cs typeface="Times New Roman" panose="02020603050405020304" pitchFamily="18" charset="0"/>
              </a:rPr>
              <a:t>All poster presentations will be held online in "Zoom" Breakout Rooms. </a:t>
            </a:r>
          </a:p>
          <a:p>
            <a:endParaRPr lang="en-US" altLang="ja-JP" sz="3600" b="1" dirty="0">
              <a:solidFill>
                <a:srgbClr val="FF0000"/>
              </a:solidFill>
              <a:latin typeface="Times New Roman" panose="02020603050405020304" pitchFamily="18" charset="0"/>
              <a:cs typeface="Times New Roman" panose="02020603050405020304" pitchFamily="18" charset="0"/>
            </a:endParaRPr>
          </a:p>
          <a:p>
            <a:r>
              <a:rPr lang="en-US" altLang="ja-JP" sz="3600" dirty="0">
                <a:latin typeface="Times New Roman" panose="02020603050405020304" pitchFamily="18" charset="0"/>
                <a:cs typeface="Times New Roman" panose="02020603050405020304" pitchFamily="18" charset="0"/>
              </a:rPr>
              <a:t>You can freely move or delete any split line or section title in this template.</a:t>
            </a:r>
            <a:endParaRPr lang="ja-JP"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89001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TotalTime>
  <Words>170</Words>
  <Application>Microsoft Office PowerPoint</Application>
  <PresentationFormat>ユーザー設定</PresentationFormat>
  <Paragraphs>12</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Arial</vt:lpstr>
      <vt:lpstr>Calibri</vt:lpstr>
      <vt:lpstr>Calibri Light</vt:lpstr>
      <vt:lpstr>Helvetica</vt:lpstr>
      <vt:lpstr>Times New Roman</vt:lpstr>
      <vt:lpstr>Trebuchet MS</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Wazumi Maya</dc:creator>
  <cp:lastModifiedBy>Wazumi Maya</cp:lastModifiedBy>
  <cp:revision>6</cp:revision>
  <dcterms:created xsi:type="dcterms:W3CDTF">2021-09-06T04:53:14Z</dcterms:created>
  <dcterms:modified xsi:type="dcterms:W3CDTF">2021-09-08T06:09:26Z</dcterms:modified>
</cp:coreProperties>
</file>